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1" autoAdjust="0"/>
    <p:restoredTop sz="94709" autoAdjust="0"/>
  </p:normalViewPr>
  <p:slideViewPr>
    <p:cSldViewPr>
      <p:cViewPr varScale="1">
        <p:scale>
          <a:sx n="67" d="100"/>
          <a:sy n="67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0B9F-52F2-4201-9BD5-549481D3C41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AEBA-047C-43CF-922F-FABA841D4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2;&#1072;&#1084;&#1072;\&#1052;&#1086;&#1080;%20&#1076;&#1086;&#1082;&#1091;&#1084;&#1077;&#1085;&#1090;&#1099;\&#1047;&#1072;&#1075;&#1088;&#1091;&#1079;&#1082;&#1080;\aleksey_rybnikov_-_mlechnyy_put_bolshoe_kosmicheskoe_puteshestvie_(zaycev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357694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/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/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sz="3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Познавательно – исследовательский проект</a:t>
            </a:r>
            <a:br>
              <a:rPr lang="ru-RU" sz="3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«Космическая азбука»</a:t>
            </a:r>
            <a:r>
              <a:rPr lang="ru-RU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3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888839"/>
              </p:ext>
            </p:extLst>
          </p:nvPr>
        </p:nvGraphicFramePr>
        <p:xfrm>
          <a:off x="2214546" y="0"/>
          <a:ext cx="4479290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44792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Муниципальное бюджетное дошкольное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образовательное учреждение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«Детский сад №33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Comic Sans MS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://letidor.ru/upload/medialibrary/6ca/6cafa25d93c3c5629daede3843152c4e.jpg/resize/603x-/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28736"/>
            <a:ext cx="4010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aleksey_rybnikov_-_mlechnyy_put_bolshoe_kosmicheskoe_puteshestvi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_2069_oboi_vechernie_nebo_2560x1920.jpg"/>
          <p:cNvPicPr>
            <a:picLocks noChangeAspect="1"/>
          </p:cNvPicPr>
          <p:nvPr/>
        </p:nvPicPr>
        <p:blipFill>
          <a:blip r:embed="rId2"/>
          <a:srcRect b="19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/>
                </a:solidFill>
              </a:rPr>
              <a:t>Досуг «Первый в Космосе». Совместное изготовление с родителями «марсианского вездехода»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1354079291_6brtjw2prum.jpg"/>
          <p:cNvPicPr>
            <a:picLocks noChangeAspect="1"/>
          </p:cNvPicPr>
          <p:nvPr/>
        </p:nvPicPr>
        <p:blipFill>
          <a:blip r:embed="rId3"/>
          <a:srcRect l="22177" r="13709" b="10526"/>
          <a:stretch>
            <a:fillRect/>
          </a:stretch>
        </p:blipFill>
        <p:spPr>
          <a:xfrm>
            <a:off x="4929190" y="2786058"/>
            <a:ext cx="3929090" cy="38624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 descr="131431d1365739995-1.1_iiaue-dhaciadh.jpg"/>
          <p:cNvPicPr>
            <a:picLocks noChangeAspect="1"/>
          </p:cNvPicPr>
          <p:nvPr/>
        </p:nvPicPr>
        <p:blipFill>
          <a:blip r:embed="rId4"/>
          <a:srcRect r="2575"/>
          <a:stretch>
            <a:fillRect/>
          </a:stretch>
        </p:blipFill>
        <p:spPr>
          <a:xfrm>
            <a:off x="214282" y="1428736"/>
            <a:ext cx="5000660" cy="40719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95705852.jpg"/>
          <p:cNvPicPr>
            <a:picLocks noChangeAspect="1"/>
          </p:cNvPicPr>
          <p:nvPr/>
        </p:nvPicPr>
        <p:blipFill>
          <a:blip r:embed="rId2"/>
          <a:srcRect b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Работа лаборатории «Юный астроном»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P1010006.JPG"/>
          <p:cNvPicPr>
            <a:picLocks noChangeAspect="1"/>
          </p:cNvPicPr>
          <p:nvPr/>
        </p:nvPicPr>
        <p:blipFill>
          <a:blip r:embed="rId3" cstate="print"/>
          <a:srcRect t="14672" r="10417"/>
          <a:stretch>
            <a:fillRect/>
          </a:stretch>
        </p:blipFill>
        <p:spPr>
          <a:xfrm>
            <a:off x="4643438" y="785794"/>
            <a:ext cx="4299998" cy="30718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P1010008.JPG"/>
          <p:cNvPicPr>
            <a:picLocks noChangeAspect="1"/>
          </p:cNvPicPr>
          <p:nvPr/>
        </p:nvPicPr>
        <p:blipFill>
          <a:blip r:embed="rId4" cstate="print"/>
          <a:srcRect l="23611" t="20833" b="5331"/>
          <a:stretch>
            <a:fillRect/>
          </a:stretch>
        </p:blipFill>
        <p:spPr>
          <a:xfrm rot="20929795">
            <a:off x="3515219" y="3279892"/>
            <a:ext cx="2605263" cy="3357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P1010014.JPG"/>
          <p:cNvPicPr>
            <a:picLocks noChangeAspect="1"/>
          </p:cNvPicPr>
          <p:nvPr/>
        </p:nvPicPr>
        <p:blipFill>
          <a:blip r:embed="rId5" cstate="print"/>
          <a:srcRect l="7441" t="9921" r="13680"/>
          <a:stretch>
            <a:fillRect/>
          </a:stretch>
        </p:blipFill>
        <p:spPr>
          <a:xfrm>
            <a:off x="357158" y="785794"/>
            <a:ext cx="3786214" cy="32428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 descr="P1010016.JPG"/>
          <p:cNvPicPr>
            <a:picLocks noChangeAspect="1"/>
          </p:cNvPicPr>
          <p:nvPr/>
        </p:nvPicPr>
        <p:blipFill>
          <a:blip r:embed="rId6" cstate="print"/>
          <a:srcRect l="2785" t="12785" r="42638"/>
          <a:stretch>
            <a:fillRect/>
          </a:stretch>
        </p:blipFill>
        <p:spPr>
          <a:xfrm rot="20985118">
            <a:off x="472681" y="3510269"/>
            <a:ext cx="2619707" cy="31397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 descr="P1010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64263">
            <a:off x="6702802" y="3781476"/>
            <a:ext cx="2160000" cy="288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Мама\Рабочий стол\Картинки\Космос\earth.jpg"/>
          <p:cNvPicPr>
            <a:picLocks noChangeAspect="1" noChangeArrowheads="1"/>
          </p:cNvPicPr>
          <p:nvPr/>
        </p:nvPicPr>
        <p:blipFill>
          <a:blip r:embed="rId2"/>
          <a:srcRect l="6250" b="13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Презентацию подготовили совместно воспитатель  старшей группы Ксель Е.В. и дети старшей группы 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313_1280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071546"/>
            <a:ext cx="7572428" cy="578645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Однажды, поздней осенью, на вечерней прогулке, девочки и мальчики притихли, наблюдая за сгущающимися сумерками.  «Почему вечером стало так темно?», «Куда уходит солнышко на ночь?», «А луна помощница Солнца?», «Почему звёздочки видно только ночью?»…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1_2069_oboi_vechernie_nebo_2560x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/>
                </a:solidFill>
              </a:rPr>
              <a:t/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chemeClr val="accent4"/>
                </a:solidFill>
              </a:rPr>
              <a:t/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1 блок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«Вселенная звёзд»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5072074"/>
            <a:ext cx="3929090" cy="15716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00"/>
                </a:solidFill>
              </a:rPr>
              <a:t>Познавательная беседа «Наш дом – планета Земля»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62598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00"/>
                </a:solidFill>
              </a:rPr>
              <a:t>Запуск работы лаборатории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00"/>
                </a:solidFill>
              </a:rPr>
              <a:t>«Юный астроном».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/>
              <a:t>ФОТО</a:t>
            </a:r>
            <a:endParaRPr lang="ru-RU" b="1" i="1" dirty="0"/>
          </a:p>
        </p:txBody>
      </p:sp>
      <p:pic>
        <p:nvPicPr>
          <p:cNvPr id="11" name="Рисунок 10" descr="d12a692199fdb4082752639333af8781_full.jpg"/>
          <p:cNvPicPr>
            <a:picLocks noChangeAspect="1"/>
          </p:cNvPicPr>
          <p:nvPr/>
        </p:nvPicPr>
        <p:blipFill>
          <a:blip r:embed="rId3"/>
          <a:srcRect l="16785" t="5338" r="17857" b="5339"/>
          <a:stretch>
            <a:fillRect/>
          </a:stretch>
        </p:blipFill>
        <p:spPr>
          <a:xfrm>
            <a:off x="214282" y="1214422"/>
            <a:ext cx="4071966" cy="3786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P1010003.JPG"/>
          <p:cNvPicPr>
            <a:picLocks noChangeAspect="1"/>
          </p:cNvPicPr>
          <p:nvPr/>
        </p:nvPicPr>
        <p:blipFill>
          <a:blip r:embed="rId4" cstate="print"/>
          <a:srcRect t="3969" r="5952" b="6734"/>
          <a:stretch>
            <a:fillRect/>
          </a:stretch>
        </p:blipFill>
        <p:spPr>
          <a:xfrm>
            <a:off x="4429124" y="3143248"/>
            <a:ext cx="4514280" cy="32147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j1232094_12712664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Создание совместно с родителями презентации </a:t>
            </a:r>
            <a:r>
              <a:rPr lang="ru-RU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«Семья Солнца» </a:t>
            </a:r>
            <a:r>
              <a:rPr lang="ru-RU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просмотр детьми и родителями мультфильма </a:t>
            </a:r>
            <a:r>
              <a:rPr lang="ru-RU" sz="31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«Тайна третьей планеты»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3200" b="1" i="1" dirty="0"/>
          </a:p>
        </p:txBody>
      </p:sp>
      <p:pic>
        <p:nvPicPr>
          <p:cNvPr id="1027" name="Picture 3" descr="C:\Documents and Settings\Мама\Рабочий стол\Фото к космоу\DCIM\100OLYMP\P101001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929190" y="2000240"/>
            <a:ext cx="3840000" cy="373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0160324_211009.jpg"/>
          <p:cNvPicPr>
            <a:picLocks noChangeAspect="1"/>
          </p:cNvPicPr>
          <p:nvPr/>
        </p:nvPicPr>
        <p:blipFill>
          <a:blip r:embed="rId4" cstate="print"/>
          <a:srcRect t="8504"/>
          <a:stretch>
            <a:fillRect/>
          </a:stretch>
        </p:blipFill>
        <p:spPr>
          <a:xfrm>
            <a:off x="500034" y="1785926"/>
            <a:ext cx="3780000" cy="46113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_2069_oboi_vechernie_nebo_2560x1920.jpg"/>
          <p:cNvPicPr>
            <a:picLocks noChangeAspect="1"/>
          </p:cNvPicPr>
          <p:nvPr/>
        </p:nvPicPr>
        <p:blipFill>
          <a:blip r:embed="rId2"/>
          <a:srcRect b="197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086624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Выставка рисунка «Млечный Путь»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Мама\Рабочий стол\Фото к космоу\DCIM\100OLYMP\P1010007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5853" t="2632" r="18089" b="1968"/>
          <a:stretch>
            <a:fillRect/>
          </a:stretch>
        </p:blipFill>
        <p:spPr bwMode="auto">
          <a:xfrm>
            <a:off x="928662" y="857232"/>
            <a:ext cx="7336710" cy="5796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-706008.jpg"/>
          <p:cNvPicPr>
            <a:picLocks noChangeAspect="1"/>
          </p:cNvPicPr>
          <p:nvPr/>
        </p:nvPicPr>
        <p:blipFill>
          <a:blip r:embed="rId2"/>
          <a:srcRect l="2343" t="1953" r="2343" b="430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2 блок «Спутники, кометы и метеориты»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42918"/>
            <a:ext cx="8858250" cy="1643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Театрализованное представление «Дружелюбная физиономия в небе – наша Луна»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pic>
        <p:nvPicPr>
          <p:cNvPr id="6" name="Рисунок 5" descr="P101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3116"/>
            <a:ext cx="4800000" cy="360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 descr="wallhaven-249511.jpg"/>
          <p:cNvPicPr>
            <a:picLocks noChangeAspect="1"/>
          </p:cNvPicPr>
          <p:nvPr/>
        </p:nvPicPr>
        <p:blipFill>
          <a:blip r:embed="rId4" cstate="print"/>
          <a:srcRect l="10594" t="9922" r="6644" b="10702"/>
          <a:stretch>
            <a:fillRect/>
          </a:stretch>
        </p:blipFill>
        <p:spPr>
          <a:xfrm rot="20650389">
            <a:off x="453791" y="4095709"/>
            <a:ext cx="3810388" cy="22860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 descr="1446484549-658.jpg"/>
          <p:cNvPicPr>
            <a:picLocks noChangeAspect="1"/>
          </p:cNvPicPr>
          <p:nvPr/>
        </p:nvPicPr>
        <p:blipFill>
          <a:blip r:embed="rId5"/>
          <a:srcRect l="17061" t="4319" r="34518" b="21356"/>
          <a:stretch>
            <a:fillRect/>
          </a:stretch>
        </p:blipFill>
        <p:spPr>
          <a:xfrm rot="20679032">
            <a:off x="453370" y="1861560"/>
            <a:ext cx="2479172" cy="21405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33542715.jpg"/>
          <p:cNvPicPr>
            <a:picLocks noChangeAspect="1"/>
          </p:cNvPicPr>
          <p:nvPr/>
        </p:nvPicPr>
        <p:blipFill>
          <a:blip r:embed="rId2"/>
          <a:srcRect l="7031" b="90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31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Познавательная беседа </a:t>
            </a:r>
            <a:r>
              <a:rPr lang="ru-RU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«Кометы и метеориты» </a:t>
            </a:r>
            <a:r>
              <a:rPr lang="ru-RU" sz="3100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коллективная лепка </a:t>
            </a:r>
            <a:r>
              <a:rPr lang="ru-RU" sz="3100" dirty="0" smtClean="0">
                <a:solidFill>
                  <a:srgbClr val="92D050"/>
                </a:solidFill>
              </a:rPr>
              <a:t>«Раскинув свой огнистый хвост, комета мчится между звёзд»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 descr="P101000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7938" r="4749"/>
          <a:stretch>
            <a:fillRect/>
          </a:stretch>
        </p:blipFill>
        <p:spPr>
          <a:xfrm rot="21297491">
            <a:off x="4280160" y="1480350"/>
            <a:ext cx="4572032" cy="33142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P1010005.JPG"/>
          <p:cNvPicPr>
            <a:picLocks noChangeAspect="1"/>
          </p:cNvPicPr>
          <p:nvPr/>
        </p:nvPicPr>
        <p:blipFill>
          <a:blip r:embed="rId4" cstate="print">
            <a:lum bright="-20000" contrast="10000"/>
          </a:blip>
          <a:srcRect l="4464" r="9215" b="5952"/>
          <a:stretch>
            <a:fillRect/>
          </a:stretch>
        </p:blipFill>
        <p:spPr>
          <a:xfrm rot="21317007">
            <a:off x="207946" y="3075911"/>
            <a:ext cx="4056174" cy="33857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1232094_12712664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Documents and Settings\Мама\Рабочий стол\Картинки\Космос\diese-chronografen-haben-sich-im-weltall-bewahrt_169818_960x644.jpg"/>
          <p:cNvPicPr>
            <a:picLocks noChangeAspect="1" noChangeArrowheads="1"/>
          </p:cNvPicPr>
          <p:nvPr/>
        </p:nvPicPr>
        <p:blipFill>
          <a:blip r:embed="rId3"/>
          <a:srcRect r="13782"/>
          <a:stretch>
            <a:fillRect/>
          </a:stretch>
        </p:blipFill>
        <p:spPr bwMode="auto">
          <a:xfrm>
            <a:off x="857224" y="1285860"/>
            <a:ext cx="4857784" cy="27146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099" name="Picture 3" descr="C:\Documents and Settings\Мама\Рабочий стол\Картинки\Космос\ss-misp-080423-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86190"/>
            <a:ext cx="3048000" cy="288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Рисунок 6" descr="Монгольфьер.jpg"/>
          <p:cNvPicPr>
            <a:picLocks noChangeAspect="1"/>
          </p:cNvPicPr>
          <p:nvPr/>
        </p:nvPicPr>
        <p:blipFill>
          <a:blip r:embed="rId5"/>
          <a:srcRect b="4088"/>
          <a:stretch>
            <a:fillRect/>
          </a:stretch>
        </p:blipFill>
        <p:spPr>
          <a:xfrm>
            <a:off x="5929322" y="1857364"/>
            <a:ext cx="3028784" cy="4143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57232"/>
            <a:ext cx="9144000" cy="100010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 блок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«Покорители Космоса»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Познавательная беседа «Чтобы сбылась мечта…</a:t>
            </a:r>
            <a:r>
              <a:rPr lang="ru-RU" sz="3200" i="1" dirty="0" smtClean="0">
                <a:solidFill>
                  <a:schemeClr val="accent1"/>
                </a:solidFill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8" name="Рисунок 7" descr="jimafyj84ouabz7e.jpg"/>
          <p:cNvPicPr>
            <a:picLocks noChangeAspect="1"/>
          </p:cNvPicPr>
          <p:nvPr/>
        </p:nvPicPr>
        <p:blipFill>
          <a:blip r:embed="rId6"/>
          <a:srcRect l="8160" t="14583" r="18260" b="9375"/>
          <a:stretch>
            <a:fillRect/>
          </a:stretch>
        </p:blipFill>
        <p:spPr>
          <a:xfrm>
            <a:off x="214282" y="2857496"/>
            <a:ext cx="2665961" cy="381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LOyX_NiA6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Домашний просмотр детьми и родителями мультфильма «Белка и Стрелка».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Изготовление альбома ««Животные в космосе»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Мама\Рабочий стол\Картинки\Космос\Животные в космосе\8270259.jpg"/>
          <p:cNvPicPr>
            <a:picLocks noChangeAspect="1" noChangeArrowheads="1"/>
          </p:cNvPicPr>
          <p:nvPr/>
        </p:nvPicPr>
        <p:blipFill>
          <a:blip r:embed="rId3"/>
          <a:srcRect l="5361" t="19197" r="21135" b="26456"/>
          <a:stretch>
            <a:fillRect/>
          </a:stretch>
        </p:blipFill>
        <p:spPr bwMode="auto">
          <a:xfrm rot="21072239">
            <a:off x="4376945" y="3896866"/>
            <a:ext cx="4439897" cy="2462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P1010002.JPG"/>
          <p:cNvPicPr>
            <a:picLocks noChangeAspect="1"/>
          </p:cNvPicPr>
          <p:nvPr/>
        </p:nvPicPr>
        <p:blipFill>
          <a:blip r:embed="rId4" cstate="print"/>
          <a:srcRect r="6604"/>
          <a:stretch>
            <a:fillRect/>
          </a:stretch>
        </p:blipFill>
        <p:spPr>
          <a:xfrm rot="21168704">
            <a:off x="350461" y="1980821"/>
            <a:ext cx="4483015" cy="36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1465</TotalTime>
  <Words>149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Познавательно – исследовательский проект «Космическая азбука»      </vt:lpstr>
      <vt:lpstr>Слайд 2</vt:lpstr>
      <vt:lpstr>  1 блок «Вселенная звёзд» </vt:lpstr>
      <vt:lpstr>Создание совместно с родителями презентации «Семья Солнца» и просмотр детьми и родителями мультфильма «Тайна третьей планеты» </vt:lpstr>
      <vt:lpstr>Выставка рисунка «Млечный Путь»</vt:lpstr>
      <vt:lpstr>2 блок «Спутники, кометы и метеориты»   </vt:lpstr>
      <vt:lpstr>   Познавательная беседа «Кометы и метеориты» и коллективная лепка «Раскинув свой огнистый хвост, комета мчится между звёзд»  </vt:lpstr>
      <vt:lpstr>3 блок «Покорители Космоса»  Познавательная беседа «Чтобы сбылась мечта…   </vt:lpstr>
      <vt:lpstr>   Домашний просмотр детьми и родителями мультфильма «Белка и Стрелка». Изготовление альбома ««Животные в космосе»  </vt:lpstr>
      <vt:lpstr>Досуг «Первый в Космосе». Совместное изготовление с родителями «марсианского вездехода»  </vt:lpstr>
      <vt:lpstr>Слайд 11</vt:lpstr>
      <vt:lpstr>Презентацию подготовили совместно воспитатель  старшей группы Ксель Е.В. и дети старшей группы </vt:lpstr>
    </vt:vector>
  </TitlesOfParts>
  <Company>иавпи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117</cp:revision>
  <dcterms:created xsi:type="dcterms:W3CDTF">2016-02-13T05:25:58Z</dcterms:created>
  <dcterms:modified xsi:type="dcterms:W3CDTF">2016-03-30T18:07:12Z</dcterms:modified>
</cp:coreProperties>
</file>