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62" r:id="rId4"/>
    <p:sldId id="266" r:id="rId5"/>
    <p:sldId id="267" r:id="rId6"/>
    <p:sldId id="269" r:id="rId7"/>
    <p:sldId id="268" r:id="rId8"/>
    <p:sldId id="270" r:id="rId9"/>
    <p:sldId id="260" r:id="rId10"/>
    <p:sldId id="263" r:id="rId11"/>
    <p:sldId id="274" r:id="rId12"/>
    <p:sldId id="272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FB29-F5A3-4FF9-9436-EA97A4B09CA4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EE8D-88FF-4717-9F10-B79F3A5663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974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FB29-F5A3-4FF9-9436-EA97A4B09CA4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EE8D-88FF-4717-9F10-B79F3A5663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866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FB29-F5A3-4FF9-9436-EA97A4B09CA4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EE8D-88FF-4717-9F10-B79F3A5663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66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FB29-F5A3-4FF9-9436-EA97A4B09CA4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EE8D-88FF-4717-9F10-B79F3A5663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75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FB29-F5A3-4FF9-9436-EA97A4B09CA4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EE8D-88FF-4717-9F10-B79F3A5663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49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FB29-F5A3-4FF9-9436-EA97A4B09CA4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EE8D-88FF-4717-9F10-B79F3A5663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609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FB29-F5A3-4FF9-9436-EA97A4B09CA4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EE8D-88FF-4717-9F10-B79F3A5663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34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FB29-F5A3-4FF9-9436-EA97A4B09CA4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EE8D-88FF-4717-9F10-B79F3A5663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72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FB29-F5A3-4FF9-9436-EA97A4B09CA4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EE8D-88FF-4717-9F10-B79F3A5663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380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FB29-F5A3-4FF9-9436-EA97A4B09CA4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EE8D-88FF-4717-9F10-B79F3A5663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484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FB29-F5A3-4FF9-9436-EA97A4B09CA4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FEE8D-88FF-4717-9F10-B79F3A5663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40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AFB29-F5A3-4FF9-9436-EA97A4B09CA4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FEE8D-88FF-4717-9F10-B79F3A5663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870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3" name="TextBox 2"/>
          <p:cNvSpPr txBox="1"/>
          <p:nvPr/>
        </p:nvSpPr>
        <p:spPr>
          <a:xfrm>
            <a:off x="2562726" y="517358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 Детский сад №33»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3968" y="2526632"/>
            <a:ext cx="6894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Хранители чистой воды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1474" y="3934326"/>
            <a:ext cx="3537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Исполнители: воспитатели старшей и подготовительной группы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Налимова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Елена Владимировна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Буторина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Ксения Михайловна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9337" y="6039853"/>
            <a:ext cx="340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Февраль 2018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2098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666204" y="574766"/>
            <a:ext cx="8360229" cy="78175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вода влияет на здоровье человека:</a:t>
            </a:r>
          </a:p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Вода – это источник жизни и энергии на Земле.</a:t>
            </a:r>
          </a:p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Наш организм состоит из воды на 90 %.</a:t>
            </a:r>
          </a:p>
          <a:p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    Вода помогает переварить пищу. 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Без воды плохо работают почки, сердце.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Сохнет кожа, волосы.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Вода чистит сосуды.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Вода помогает избавиться от шлаков.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Усталость и слабость  - признаки нехватки воды.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чем причины загрязнения водоемов?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Сточные воды заводов и фабрик.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Мусор оставленный людьми на берегах водоёмов.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Мытьё машин.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Аварийные сбросы нефтепродуктов.</a:t>
            </a:r>
          </a:p>
          <a:p>
            <a:pPr marL="457200" indent="-457200">
              <a:buFontTx/>
              <a:buChar char="-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Вода используемая в быту.</a:t>
            </a:r>
          </a:p>
          <a:p>
            <a:pPr marL="457200" indent="-457200">
              <a:buFontTx/>
              <a:buChar char="-"/>
            </a:pPr>
            <a:endPara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Tx/>
              <a:buChar char="-"/>
            </a:pPr>
            <a:endPara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 algn="ctr">
              <a:buFontTx/>
              <a:buChar char="-"/>
            </a:pPr>
            <a:endPara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85800" indent="-685800" algn="ctr">
              <a:buFontTx/>
              <a:buChar char="-"/>
            </a:pP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502375" y="-247341"/>
            <a:ext cx="1955215" cy="2690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8497725" y="1905054"/>
            <a:ext cx="2052948" cy="28250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146100" y="4105907"/>
            <a:ext cx="2058657" cy="283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726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126"/>
            <a:ext cx="12192000" cy="6857999"/>
          </a:xfrm>
        </p:spPr>
      </p:pic>
      <p:sp>
        <p:nvSpPr>
          <p:cNvPr id="6" name="Прямоугольник 5"/>
          <p:cNvSpPr/>
          <p:nvPr/>
        </p:nvSpPr>
        <p:spPr>
          <a:xfrm>
            <a:off x="758732" y="3669289"/>
            <a:ext cx="10657114" cy="2923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 определить качество воды</a:t>
            </a:r>
          </a:p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Капнуть капельку воды на стекло или зеркало, если поверхность останется чистой, то вы пьёте идеальную воду. </a:t>
            </a:r>
          </a:p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Вода не должна иметь оттенка.</a:t>
            </a:r>
          </a:p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стакан налить воду и прочитать текст глядя через стакан. Если это сделать легко, то вы пьёте чистую воду.</a:t>
            </a:r>
          </a:p>
          <a:p>
            <a:pPr algn="ctr"/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Поставить отстаивать воду на несколько дней прикрыв крышкой, если образовался налёт и муть 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ода плохого качества, пить нельзя.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2411" y="180474"/>
            <a:ext cx="103196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Какую пить воду?</a:t>
            </a:r>
          </a:p>
          <a:p>
            <a:pPr algn="just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Пить можно только кипяченую водопроводную воду, так как если воду не прокипятить, то можно подхватить кишечную инфекцию.  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0578" y="1889277"/>
            <a:ext cx="3553326" cy="20031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513" y="1852589"/>
            <a:ext cx="2665856" cy="20014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1316" y="1865119"/>
            <a:ext cx="3043989" cy="202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9659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4753"/>
          </a:xfrm>
        </p:spPr>
      </p:pic>
      <p:sp>
        <p:nvSpPr>
          <p:cNvPr id="3" name="Прямоугольник 2"/>
          <p:cNvSpPr/>
          <p:nvPr/>
        </p:nvSpPr>
        <p:spPr>
          <a:xfrm>
            <a:off x="3496489" y="182880"/>
            <a:ext cx="433278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i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800" i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этап - Заключительный</a:t>
            </a:r>
            <a:endParaRPr lang="ru-RU" sz="2800" b="0" i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6741" y="679270"/>
            <a:ext cx="9252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 чтобы вода стала чище?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ДЕТИ: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2594" y="1201783"/>
            <a:ext cx="3213463" cy="6316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«Не выкидывать мусор в воду»  (Соня)</a:t>
            </a:r>
          </a:p>
          <a:p>
            <a:r>
              <a:rPr lang="ru-RU" dirty="0"/>
              <a:t> </a:t>
            </a:r>
          </a:p>
          <a:p>
            <a:r>
              <a:rPr lang="ru-RU" dirty="0" smtClean="0"/>
              <a:t>«Не мыть транспорт в реке, озере» (Степан)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</a:t>
            </a:r>
          </a:p>
          <a:p>
            <a:r>
              <a:rPr lang="ru-RU" dirty="0" smtClean="0"/>
              <a:t>«Развесить предупредительные плакаты» (Ксюша)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</a:t>
            </a:r>
          </a:p>
          <a:p>
            <a:r>
              <a:rPr lang="ru-RU" dirty="0" smtClean="0"/>
              <a:t>«Нельзя оставлять мусор на берегу водоема» (Тимур)</a:t>
            </a:r>
          </a:p>
          <a:p>
            <a:endParaRPr lang="ru-RU" dirty="0" smtClean="0"/>
          </a:p>
          <a:p>
            <a:r>
              <a:rPr lang="ru-RU" dirty="0" smtClean="0"/>
              <a:t>«Следить за чистотой воды, расчищать родники и ручьи»                         (Савелий)</a:t>
            </a:r>
          </a:p>
          <a:p>
            <a:endParaRPr lang="ru-RU" dirty="0" smtClean="0"/>
          </a:p>
          <a:p>
            <a:r>
              <a:rPr lang="ru-RU" dirty="0" smtClean="0"/>
              <a:t>«Нельзя что бы попадали сточные воды с заводов» (Дарья)</a:t>
            </a:r>
          </a:p>
          <a:p>
            <a:r>
              <a:rPr lang="ru-RU" dirty="0" smtClean="0"/>
              <a:t>                                    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109286" y="1110343"/>
            <a:ext cx="32423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«Нельзя вырубать лес на берегу реки» (Полина)</a:t>
            </a:r>
          </a:p>
          <a:p>
            <a:endParaRPr lang="ru-RU" dirty="0" smtClean="0"/>
          </a:p>
          <a:p>
            <a:r>
              <a:rPr lang="ru-RU" dirty="0" smtClean="0"/>
              <a:t>« </a:t>
            </a:r>
            <a:r>
              <a:rPr lang="ru-RU" dirty="0"/>
              <a:t>Садить деревья вдоль берегов рек, они отфильтровывают тонны пыли» (Егор)</a:t>
            </a:r>
          </a:p>
          <a:p>
            <a:endParaRPr lang="ru-RU" dirty="0" smtClean="0"/>
          </a:p>
          <a:p>
            <a:r>
              <a:rPr lang="ru-RU" dirty="0" smtClean="0"/>
              <a:t>« </a:t>
            </a:r>
            <a:r>
              <a:rPr lang="ru-RU" dirty="0"/>
              <a:t>Строить очистные сооружения» (Ксения)</a:t>
            </a:r>
          </a:p>
          <a:p>
            <a:endParaRPr lang="ru-RU" dirty="0" smtClean="0"/>
          </a:p>
          <a:p>
            <a:r>
              <a:rPr lang="ru-RU" dirty="0" smtClean="0"/>
              <a:t>« </a:t>
            </a:r>
            <a:r>
              <a:rPr lang="ru-RU" dirty="0"/>
              <a:t>Разумно расходовать воду» (Павел)</a:t>
            </a:r>
          </a:p>
          <a:p>
            <a:endParaRPr lang="ru-RU" dirty="0" smtClean="0"/>
          </a:p>
          <a:p>
            <a:r>
              <a:rPr lang="ru-RU" dirty="0" smtClean="0"/>
              <a:t>« </a:t>
            </a:r>
            <a:r>
              <a:rPr lang="ru-RU" dirty="0"/>
              <a:t>Нельзя вырубать лес на берегах рек» (Егор)</a:t>
            </a:r>
          </a:p>
          <a:p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Чем чище вода – тем лучше экология и красивее родная природа» (Настя)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9748" y="2246812"/>
            <a:ext cx="3122023" cy="329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3378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8378"/>
            <a:ext cx="12192000" cy="7014753"/>
          </a:xfrm>
        </p:spPr>
      </p:pic>
      <p:sp>
        <p:nvSpPr>
          <p:cNvPr id="5" name="TextBox 4"/>
          <p:cNvSpPr txBox="1"/>
          <p:nvPr/>
        </p:nvSpPr>
        <p:spPr>
          <a:xfrm>
            <a:off x="600891" y="1455821"/>
            <a:ext cx="88174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обогатился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существительными, прилагательными, глаголами и т.д. 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 стали любознательнее,  появился интерес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познавательной,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опытническо-исследовательской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необходимые знания по необходимости сохранения и использования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воды,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появилось желание бережнее относиться 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воде, 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Расширилось представление о значении воды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человека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1305" y="276726"/>
            <a:ext cx="7206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реализации проекта «Хранители воды» были получены следующие результаты:</a:t>
            </a:r>
          </a:p>
        </p:txBody>
      </p:sp>
      <p:pic>
        <p:nvPicPr>
          <p:cNvPr id="1026" name="Picture 2" descr="G:\вода\183a64f46615e478b7bc1fabcbbb96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7973" y="300444"/>
            <a:ext cx="2353012" cy="3567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70817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491"/>
            <a:ext cx="12192000" cy="6727371"/>
          </a:xfrm>
        </p:spPr>
      </p:pic>
      <p:sp>
        <p:nvSpPr>
          <p:cNvPr id="6" name="Прямоугольник 5"/>
          <p:cNvSpPr/>
          <p:nvPr/>
        </p:nvSpPr>
        <p:spPr>
          <a:xfrm>
            <a:off x="1837050" y="392578"/>
            <a:ext cx="629629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</a:rPr>
              <a:t>Наша команда: «Капельки»</a:t>
            </a:r>
          </a:p>
          <a:p>
            <a:pPr algn="ctr"/>
            <a:endParaRPr lang="ru-RU" sz="2400" dirty="0" smtClean="0">
              <a:ln w="0"/>
            </a:endParaRPr>
          </a:p>
          <a:p>
            <a:pPr algn="ctr"/>
            <a:r>
              <a:rPr lang="ru-RU" sz="2400" dirty="0" smtClean="0">
                <a:ln w="0"/>
              </a:rPr>
              <a:t>Наш девиз: «Мы – дружные капельки дошкольной реки, вливаемся в море огромной страны»</a:t>
            </a:r>
            <a:endParaRPr lang="ru-RU" sz="24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50897">
            <a:off x="8856713" y="307237"/>
            <a:ext cx="2896454" cy="3122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7508" y="2331570"/>
            <a:ext cx="6518365" cy="452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8859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4449851" y="296324"/>
            <a:ext cx="20332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pPr algn="ctr"/>
            <a:endParaRPr lang="ru-RU" sz="2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367" y="1127321"/>
            <a:ext cx="89635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осознанного и бережного отношения к воде, как важному природному ресурсу, воспитание экологического сознания;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познавательных интересов в области сохранения водных ресурсов, активной деятельности по сохранению воды и здоровья – своего и окружающего мира.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49851" y="3080084"/>
            <a:ext cx="239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989" y="3734255"/>
            <a:ext cx="9601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и расширить представления детей о свойствах воды;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словарь детей;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представлений о воде как среде обитания растений, животных, человека;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практическую деятельность, направленную на сохранение и приумножение водных ресурсов и сбережения законов чистой воды.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600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9188"/>
            <a:ext cx="12192000" cy="7117491"/>
          </a:xfrm>
        </p:spPr>
      </p:pic>
      <p:sp>
        <p:nvSpPr>
          <p:cNvPr id="5" name="Прямоугольник 4"/>
          <p:cNvSpPr/>
          <p:nvPr/>
        </p:nvSpPr>
        <p:spPr>
          <a:xfrm>
            <a:off x="3267701" y="284293"/>
            <a:ext cx="430906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</a:p>
          <a:p>
            <a:pPr algn="ctr"/>
            <a:r>
              <a:rPr lang="en-US" sz="2800" i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i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этап - Проектировочный</a:t>
            </a:r>
            <a:endParaRPr lang="ru-RU" sz="2800" b="0" i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7097" y="1481573"/>
            <a:ext cx="414092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и изучить методическую литературу по теме проекта;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энциклопедий, карт, схем;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карточек загадок, стихов;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карточек опытов с водой.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 развивающей среды;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литературы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сценариев игр и развлечений о бережном отношении к водным ресурсам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80482" y="1175657"/>
            <a:ext cx="530592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 «Отвечай быстро», «Кто быстрее соберет», «Круги на воде», игры с водой, игры со снегом.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игры: «Ходят капельки по кругу», «Ручеек», «Караси и щука», «На болоте»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 «Где живут капельки?», «Какие свойства воды ты знаешь?», «Зачем человеку вода?», «В чем причины загрязнения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воды?», "Возможна ли жизнь без воды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«Вода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человека».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Н.А.Рыжова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«История одного пруда», «Жила-была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река», «Не просто сказки… Экологические рассказы, сказки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Х. Андерсен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«Русалочка»,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 А. С. Пушкина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море».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46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3" name="TextBox 2"/>
          <p:cNvSpPr txBox="1"/>
          <p:nvPr/>
        </p:nvSpPr>
        <p:spPr>
          <a:xfrm>
            <a:off x="2286001" y="264695"/>
            <a:ext cx="8061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Практический (основной)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6589" y="1552074"/>
            <a:ext cx="5811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94084" y="1384450"/>
            <a:ext cx="744754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 с изображением рек, озер, морей;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водного пространства на глобусе;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Отгадывание загадок;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Игры-эксперименты, игры-опыты;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 «Ходят капельки по кругу», «Ручеек», «Караси и щука», «На болоте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иллюстраций к прочитанным художественным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 «Отвечай быстро», «Четвертый лишний», «Да-нет», «Пишущая машинка», «Капитан укладывает чемодан», «Кто быстрее соберет», «Круги на воде», игры с водой, игры со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снегом;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ситуации – решения;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Диспуты.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149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3" name="TextBox 2"/>
          <p:cNvSpPr txBox="1"/>
          <p:nvPr/>
        </p:nvSpPr>
        <p:spPr>
          <a:xfrm>
            <a:off x="2153653" y="132347"/>
            <a:ext cx="6376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ходе проекта 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66382">
            <a:off x="171483" y="1167372"/>
            <a:ext cx="2701095" cy="24937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42971">
            <a:off x="9059184" y="1314439"/>
            <a:ext cx="2911264" cy="2400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4418" y="1064700"/>
            <a:ext cx="2997017" cy="2497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76267">
            <a:off x="311738" y="3993524"/>
            <a:ext cx="2812057" cy="24367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4219302"/>
            <a:ext cx="2559698" cy="2244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5531" y="4219303"/>
            <a:ext cx="2311211" cy="22441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8704" y="1071154"/>
            <a:ext cx="2730391" cy="24946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60116">
            <a:off x="9085296" y="4041152"/>
            <a:ext cx="2963110" cy="244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9144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1" y="-20562"/>
            <a:ext cx="12192000" cy="6972454"/>
          </a:xfrm>
        </p:spPr>
      </p:pic>
      <p:sp>
        <p:nvSpPr>
          <p:cNvPr id="3" name="TextBox 2"/>
          <p:cNvSpPr txBox="1"/>
          <p:nvPr/>
        </p:nvSpPr>
        <p:spPr>
          <a:xfrm>
            <a:off x="2033337" y="114455"/>
            <a:ext cx="789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Опытно-исследовательская деятельность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0800" y="567000"/>
            <a:ext cx="3936274" cy="27487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87305">
            <a:off x="8538505" y="853882"/>
            <a:ext cx="3474720" cy="27775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81213">
            <a:off x="396590" y="688686"/>
            <a:ext cx="3231499" cy="27412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847686" y="3901247"/>
            <a:ext cx="2685420" cy="2842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5249" y="4040773"/>
            <a:ext cx="2985737" cy="25115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760" y="4082319"/>
            <a:ext cx="3103867" cy="256350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050800" y="2967335"/>
            <a:ext cx="39362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Фильтруем  грязную воду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1291382">
            <a:off x="658669" y="2746450"/>
            <a:ext cx="26946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Знакомство со свойствами льда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50754" y="6180420"/>
            <a:ext cx="559579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Знакомство со свойствами снега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74693">
            <a:off x="8123183" y="3086966"/>
            <a:ext cx="406385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Фильтруем окрашенную воду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26542" y="5872382"/>
            <a:ext cx="270630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Определяем прозрачность воды</a:t>
            </a:r>
            <a:endParaRPr lang="ru-RU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0349" y="6238303"/>
            <a:ext cx="2724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Фильтруем оттаянную воду </a:t>
            </a:r>
          </a:p>
        </p:txBody>
      </p:sp>
    </p:spTree>
    <p:extLst>
      <p:ext uri="{BB962C8B-B14F-4D97-AF65-F5344CB8AC3E}">
        <p14:creationId xmlns:p14="http://schemas.microsoft.com/office/powerpoint/2010/main" xmlns="" val="326563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3" name="TextBox 2"/>
          <p:cNvSpPr txBox="1"/>
          <p:nvPr/>
        </p:nvSpPr>
        <p:spPr>
          <a:xfrm>
            <a:off x="2971800" y="216568"/>
            <a:ext cx="5883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72818">
            <a:off x="258136" y="3985510"/>
            <a:ext cx="2834935" cy="26185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4549" y="3856802"/>
            <a:ext cx="2899954" cy="27105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82803">
            <a:off x="8082411" y="4004329"/>
            <a:ext cx="3196046" cy="27684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6669" y="888345"/>
            <a:ext cx="2674401" cy="28085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7370" y="888345"/>
            <a:ext cx="2821577" cy="288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897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4347"/>
          </a:xfrm>
        </p:spPr>
      </p:pic>
      <p:sp>
        <p:nvSpPr>
          <p:cNvPr id="5" name="Прямоугольник 4"/>
          <p:cNvSpPr/>
          <p:nvPr/>
        </p:nvSpPr>
        <p:spPr>
          <a:xfrm>
            <a:off x="3440462" y="2967335"/>
            <a:ext cx="5311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Вода нужна всем</a:t>
            </a:r>
            <a:endParaRPr lang="ru-RU" sz="5400" b="0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965" y="130797"/>
            <a:ext cx="2265951" cy="31181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284621" y="472599"/>
            <a:ext cx="2259253" cy="31089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6274516" y="196591"/>
            <a:ext cx="2195716" cy="30214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157189" y="455254"/>
            <a:ext cx="2351496" cy="32358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37468" y="4056572"/>
            <a:ext cx="2160434" cy="29729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4250" y="3953043"/>
            <a:ext cx="2178718" cy="29049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312260" y="4299471"/>
            <a:ext cx="2120226" cy="291759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582514" y="4366570"/>
            <a:ext cx="199349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9720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889</Words>
  <Application>Microsoft Office PowerPoint</Application>
  <PresentationFormat>Произвольный</PresentationFormat>
  <Paragraphs>108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Ольга</cp:lastModifiedBy>
  <cp:revision>57</cp:revision>
  <dcterms:created xsi:type="dcterms:W3CDTF">2018-01-14T09:33:35Z</dcterms:created>
  <dcterms:modified xsi:type="dcterms:W3CDTF">2018-02-28T08:45:12Z</dcterms:modified>
</cp:coreProperties>
</file>