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5"/>
  </p:notesMasterIdLst>
  <p:sldIdLst>
    <p:sldId id="271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2CE08-B952-4D58-8C01-FB59FE311DB1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836F7-8E77-439B-A3F6-CA96BFEB24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9328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836F7-8E77-439B-A3F6-CA96BFEB24A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6856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A4A8-69BA-4677-A480-CD79C7727EA8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3B5B-6476-4D8A-93D5-D10E8E6ECC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0179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A4A8-69BA-4677-A480-CD79C7727EA8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3B5B-6476-4D8A-93D5-D10E8E6ECC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003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A4A8-69BA-4677-A480-CD79C7727EA8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3B5B-6476-4D8A-93D5-D10E8E6ECC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3861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A4A8-69BA-4677-A480-CD79C7727EA8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3B5B-6476-4D8A-93D5-D10E8E6ECC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2011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A4A8-69BA-4677-A480-CD79C7727EA8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3B5B-6476-4D8A-93D5-D10E8E6ECC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0693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A4A8-69BA-4677-A480-CD79C7727EA8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3B5B-6476-4D8A-93D5-D10E8E6ECC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5911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A4A8-69BA-4677-A480-CD79C7727EA8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3B5B-6476-4D8A-93D5-D10E8E6ECC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1207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A4A8-69BA-4677-A480-CD79C7727EA8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3B5B-6476-4D8A-93D5-D10E8E6ECC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6982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A4A8-69BA-4677-A480-CD79C7727EA8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3B5B-6476-4D8A-93D5-D10E8E6ECC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624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A4A8-69BA-4677-A480-CD79C7727EA8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3B5B-6476-4D8A-93D5-D10E8E6ECC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3688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A4A8-69BA-4677-A480-CD79C7727EA8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3B5B-6476-4D8A-93D5-D10E8E6ECC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9081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1A4A8-69BA-4677-A480-CD79C7727EA8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83B5B-6476-4D8A-93D5-D10E8E6ECC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9007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316691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604911"/>
            <a:ext cx="9144000" cy="116761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№33»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24000" y="2096086"/>
            <a:ext cx="9144000" cy="3161714"/>
          </a:xfrm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altLang="ru-RU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Исполнители: семья </a:t>
            </a:r>
            <a:r>
              <a:rPr lang="ru-RU" altLang="ru-RU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Ивановых,</a:t>
            </a:r>
            <a:endParaRPr lang="ru-RU" altLang="ru-RU" sz="4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altLang="ru-RU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руководитель: Налимова Е.В., воспитатель МБДОУ №33</a:t>
            </a:r>
            <a:endParaRPr lang="ru-RU" altLang="ru-RU" sz="44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r>
              <a:rPr lang="ru-RU" alt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г. Артемовский, 2017 г.</a:t>
            </a:r>
            <a:endParaRPr lang="ru-RU" altLang="ru-RU" dirty="0" smtClean="0">
              <a:solidFill>
                <a:srgbClr val="000099"/>
              </a:solidFill>
              <a:latin typeface="Calibri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09" y="0"/>
            <a:ext cx="12192000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506" b="21616"/>
          <a:stretch/>
        </p:blipFill>
        <p:spPr>
          <a:xfrm rot="21142651">
            <a:off x="910278" y="713456"/>
            <a:ext cx="5624945" cy="559723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594763" y="2967335"/>
            <a:ext cx="5167745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Ночь. На улице темно.</a:t>
            </a:r>
          </a:p>
          <a:p>
            <a:pPr algn="ctr"/>
            <a:r>
              <a:rPr lang="ru-RU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Только это всё равно.</a:t>
            </a:r>
          </a:p>
          <a:p>
            <a:pPr algn="ctr"/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одежде маячок-</a:t>
            </a:r>
          </a:p>
          <a:p>
            <a:pPr algn="ctr"/>
            <a:r>
              <a:rPr lang="ru-RU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Мой помощник – «Светлячок»</a:t>
            </a:r>
          </a:p>
          <a:p>
            <a:pPr algn="ctr"/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Лучик света освещает</a:t>
            </a:r>
          </a:p>
          <a:p>
            <a:pPr algn="ctr"/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машине помогает!</a:t>
            </a:r>
          </a:p>
          <a:p>
            <a:pPr algn="ctr"/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52" t="56970" r="55858" b="4646"/>
          <a:stretch/>
        </p:blipFill>
        <p:spPr>
          <a:xfrm>
            <a:off x="7841671" y="0"/>
            <a:ext cx="2673928" cy="263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2051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0"/>
            <a:ext cx="6400800" cy="663632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1385339">
            <a:off x="2227873" y="2409835"/>
            <a:ext cx="323219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Стань заметнее в темноте!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3349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2036" y="0"/>
            <a:ext cx="8575964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55" t="56969" r="55857" b="4041"/>
          <a:stretch/>
        </p:blipFill>
        <p:spPr>
          <a:xfrm>
            <a:off x="9171709" y="4433455"/>
            <a:ext cx="2466109" cy="24245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362" t="4646" r="3738" b="42424"/>
          <a:stretch/>
        </p:blipFill>
        <p:spPr>
          <a:xfrm>
            <a:off x="720436" y="71941"/>
            <a:ext cx="2826328" cy="253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4470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316691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604911"/>
            <a:ext cx="9144000" cy="116761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№33»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24000" y="2096086"/>
            <a:ext cx="9144000" cy="3161714"/>
          </a:xfrm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altLang="ru-RU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Исполнители: семья </a:t>
            </a:r>
            <a:r>
              <a:rPr lang="ru-RU" altLang="ru-RU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Ивановых,</a:t>
            </a:r>
            <a:endParaRPr lang="ru-RU" altLang="ru-RU" sz="4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altLang="ru-RU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руководитель: Налимова Е.В., воспитатель МБДОУ №33</a:t>
            </a:r>
            <a:endParaRPr lang="ru-RU" altLang="ru-RU" sz="44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r>
              <a:rPr lang="ru-RU" alt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г. Артемовский, 2017 г.</a:t>
            </a:r>
            <a:endParaRPr lang="ru-RU" altLang="ru-RU" dirty="0" smtClean="0">
              <a:solidFill>
                <a:srgbClr val="000099"/>
              </a:solidFill>
              <a:latin typeface="Calibri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56640">
            <a:off x="822282" y="753988"/>
            <a:ext cx="4819230" cy="49457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03273" y="2967335"/>
            <a:ext cx="620683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Идёшь ли ты в садик</a:t>
            </a:r>
          </a:p>
          <a:p>
            <a:pPr algn="ctr"/>
            <a:r>
              <a:rPr lang="ru-RU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Идёшь ли домой,</a:t>
            </a:r>
          </a:p>
          <a:p>
            <a:pPr algn="ctr"/>
            <a:r>
              <a:rPr lang="ru-RU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 светоотражатель быть должен с тобой!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114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6262254" y="2967335"/>
            <a:ext cx="387760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Никогда </a:t>
            </a:r>
            <a:r>
              <a:rPr lang="ru-RU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 играй</a:t>
            </a:r>
          </a:p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r>
              <a:rPr lang="ru-RU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водителем в прятки,</a:t>
            </a:r>
          </a:p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  <a:r>
              <a:rPr lang="ru-RU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будет тогда у тебя</a:t>
            </a:r>
          </a:p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  <a:r>
              <a:rPr lang="ru-RU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сё в порядке!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55136">
            <a:off x="845910" y="1031824"/>
            <a:ext cx="5112327" cy="50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8052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607127" y="2967335"/>
            <a:ext cx="450272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Заметен на дороге,</a:t>
            </a:r>
          </a:p>
          <a:p>
            <a:pPr algn="ctr"/>
            <a:r>
              <a:rPr lang="ru-RU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</a:t>
            </a:r>
            <a:r>
              <a:rPr lang="ru-RU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верен в себе!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774244">
            <a:off x="5995567" y="689436"/>
            <a:ext cx="6123709" cy="56371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860" b="41584"/>
          <a:stretch/>
        </p:blipFill>
        <p:spPr>
          <a:xfrm>
            <a:off x="415636" y="0"/>
            <a:ext cx="2812473" cy="296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6727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1357745" y="2967335"/>
            <a:ext cx="5250873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Светоотражатель-</a:t>
            </a:r>
          </a:p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адёжный защитник пешехода.</a:t>
            </a:r>
          </a:p>
          <a:p>
            <a:pPr algn="ctr"/>
            <a:r>
              <a:rPr lang="ru-RU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Он ярко светится в лучах</a:t>
            </a:r>
          </a:p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втомобильных фар.</a:t>
            </a:r>
          </a:p>
          <a:p>
            <a:pPr algn="ctr"/>
            <a:r>
              <a:rPr lang="ru-RU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Он сделает тебя хорошо</a:t>
            </a:r>
          </a:p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аметным в темноте!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8618" y="678871"/>
            <a:ext cx="4516582" cy="570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8168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1634836" y="3277772"/>
            <a:ext cx="45027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Световозвращатель</a:t>
            </a:r>
            <a:r>
              <a:rPr lang="ru-RU" sz="2400" b="1" dirty="0"/>
              <a:t>,</a:t>
            </a:r>
          </a:p>
          <a:p>
            <a:r>
              <a:rPr lang="ru-RU" sz="2400" b="1" dirty="0"/>
              <a:t>Незатейливый значок,</a:t>
            </a:r>
          </a:p>
          <a:p>
            <a:r>
              <a:rPr lang="ru-RU" sz="2400" b="1" dirty="0"/>
              <a:t>На дорогах он  – спасатель,</a:t>
            </a:r>
          </a:p>
          <a:p>
            <a:r>
              <a:rPr lang="ru-RU" sz="2400" b="1" dirty="0"/>
              <a:t>Настоящий маячок.</a:t>
            </a:r>
          </a:p>
          <a:p>
            <a:r>
              <a:rPr lang="ru-RU" sz="2400" b="1" dirty="0"/>
              <a:t>Он в ночное время суток</a:t>
            </a:r>
          </a:p>
          <a:p>
            <a:r>
              <a:rPr lang="ru-RU" sz="2400" b="1" dirty="0"/>
              <a:t>Защитит надёжно нас.</a:t>
            </a:r>
          </a:p>
          <a:p>
            <a:r>
              <a:rPr lang="ru-RU" sz="2400" b="1" dirty="0"/>
              <a:t>Сократит наезд, без шуток,</a:t>
            </a:r>
          </a:p>
          <a:p>
            <a:r>
              <a:rPr lang="ru-RU" sz="2400" b="1" dirty="0"/>
              <a:t>Вам скажу, друзья, в </a:t>
            </a:r>
            <a:r>
              <a:rPr lang="ru-RU" sz="2400" b="1" dirty="0" smtClean="0"/>
              <a:t>шесть раз! 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27557">
            <a:off x="6176323" y="278910"/>
            <a:ext cx="4465986" cy="60027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524" y="315191"/>
            <a:ext cx="3514694" cy="269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9425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1648691" y="2828836"/>
            <a:ext cx="382385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У </a:t>
            </a:r>
            <a:r>
              <a:rPr lang="ru-RU" sz="3200" b="1" dirty="0"/>
              <a:t>меня есть </a:t>
            </a:r>
            <a:r>
              <a:rPr lang="ru-RU" sz="3200" b="1" dirty="0" smtClean="0"/>
              <a:t>светоотражатель,</a:t>
            </a:r>
            <a:endParaRPr lang="ru-RU" sz="3200" b="1" dirty="0"/>
          </a:p>
          <a:p>
            <a:r>
              <a:rPr lang="ru-RU" sz="3200" b="1" dirty="0"/>
              <a:t>я его счастливый </a:t>
            </a:r>
            <a:r>
              <a:rPr lang="ru-RU" sz="3200" b="1" dirty="0" smtClean="0"/>
              <a:t>обладатель!</a:t>
            </a:r>
            <a:endParaRPr lang="ru-RU" sz="3200" b="1" dirty="0"/>
          </a:p>
          <a:p>
            <a:r>
              <a:rPr lang="ru-RU" sz="3200" b="1" dirty="0" smtClean="0"/>
              <a:t>Меня </a:t>
            </a:r>
            <a:r>
              <a:rPr lang="ru-RU" sz="3200" b="1" dirty="0"/>
              <a:t>видит вовремя </a:t>
            </a:r>
            <a:r>
              <a:rPr lang="ru-RU" sz="3200" b="1" dirty="0" smtClean="0"/>
              <a:t>машина,</a:t>
            </a:r>
            <a:endParaRPr lang="ru-RU" sz="3200" b="1" dirty="0"/>
          </a:p>
          <a:p>
            <a:r>
              <a:rPr lang="ru-RU" sz="3200" b="1" dirty="0"/>
              <a:t>значит я не попаду под </a:t>
            </a:r>
            <a:r>
              <a:rPr lang="ru-RU" sz="3200" b="1" dirty="0" smtClean="0"/>
              <a:t>шину.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98" t="19995" r="18110" b="28861"/>
          <a:stretch/>
        </p:blipFill>
        <p:spPr>
          <a:xfrm rot="300315">
            <a:off x="6099358" y="871772"/>
            <a:ext cx="4530436" cy="562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9070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90945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8286">
            <a:off x="6068290" y="658091"/>
            <a:ext cx="4807526" cy="55418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21031538">
            <a:off x="1302328" y="2967335"/>
            <a:ext cx="4405746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Есть у нас значок такой, « Светлячок» называется,</a:t>
            </a:r>
          </a:p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</a:t>
            </a:r>
            <a:r>
              <a:rPr lang="ru-RU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 значок он не простой</a:t>
            </a:r>
          </a:p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r>
              <a:rPr lang="ru-RU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ветоотражающий!</a:t>
            </a:r>
          </a:p>
          <a:p>
            <a:pPr algn="ctr"/>
            <a:r>
              <a:rPr lang="ru-RU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8374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0837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32362">
            <a:off x="5943958" y="438750"/>
            <a:ext cx="4987635" cy="61929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20952017">
            <a:off x="1634284" y="1893036"/>
            <a:ext cx="3677243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меня есть  «Светлячок»,</a:t>
            </a:r>
          </a:p>
          <a:p>
            <a:pPr algn="ctr"/>
            <a:r>
              <a:rPr lang="ru-RU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машин он маячок.</a:t>
            </a:r>
          </a:p>
          <a:p>
            <a:pPr algn="ctr"/>
            <a:r>
              <a:rPr lang="ru-RU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Всем я виден в темноте!</a:t>
            </a:r>
          </a:p>
          <a:p>
            <a:pPr algn="ctr"/>
            <a:r>
              <a:rPr lang="ru-RU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Светлячок! Спасибо тебе!   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09567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262</Words>
  <Application>Microsoft Office PowerPoint</Application>
  <PresentationFormat>Произвольный</PresentationFormat>
  <Paragraphs>53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Муниципальное бюджетное дошкольное образовательное учреждение «Детский сад №33»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Муниципальное бюджетное дошкольное образовательное учреждение «Детский сад №33»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Ольга</cp:lastModifiedBy>
  <cp:revision>25</cp:revision>
  <dcterms:created xsi:type="dcterms:W3CDTF">2018-01-31T08:38:26Z</dcterms:created>
  <dcterms:modified xsi:type="dcterms:W3CDTF">2018-02-07T05:32:32Z</dcterms:modified>
</cp:coreProperties>
</file>