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8" r:id="rId4"/>
    <p:sldId id="270" r:id="rId5"/>
    <p:sldId id="274" r:id="rId6"/>
    <p:sldId id="258" r:id="rId7"/>
    <p:sldId id="269" r:id="rId8"/>
    <p:sldId id="273" r:id="rId9"/>
    <p:sldId id="272" r:id="rId10"/>
    <p:sldId id="260" r:id="rId11"/>
    <p:sldId id="261" r:id="rId12"/>
    <p:sldId id="262" r:id="rId13"/>
    <p:sldId id="263" r:id="rId14"/>
    <p:sldId id="26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F88B-DFDB-4D9A-8F8B-076438A6A3A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BB51-F264-4889-A10B-09536815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www.jcilondon.org.uk/images/005893/question-mark.jpg"/>
          <p:cNvPicPr/>
          <p:nvPr/>
        </p:nvPicPr>
        <p:blipFill>
          <a:blip r:embed="rId3" cstate="print"/>
          <a:srcRect b="31250"/>
          <a:stretch>
            <a:fillRect/>
          </a:stretch>
        </p:blipFill>
        <p:spPr bwMode="auto">
          <a:xfrm>
            <a:off x="6286512" y="928670"/>
            <a:ext cx="1857356" cy="19288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4357718"/>
          </a:xfrm>
          <a:effectLst/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дошкольное образовательное учреждение «Детский сад №33»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Исследовательский проект по направлению: естествознание – неживая природа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115B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«Что же такое глина?»</a:t>
            </a:r>
            <a:endParaRPr lang="ru-RU" sz="3900" dirty="0">
              <a:ln>
                <a:solidFill>
                  <a:srgbClr val="00B050"/>
                </a:solidFill>
              </a:ln>
              <a:solidFill>
                <a:srgbClr val="D115B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072074"/>
            <a:ext cx="8229600" cy="98265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C:\Documents and Settings\Мама\Рабочий стол\Картинки\hello_html_7b9566b6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286124"/>
            <a:ext cx="3440757" cy="34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s3.ppt4web.ru/images/135901/197963/640/img8.jpg"/>
          <p:cNvPicPr/>
          <p:nvPr/>
        </p:nvPicPr>
        <p:blipFill>
          <a:blip r:embed="rId5"/>
          <a:srcRect l="50000" t="21293" b="14117"/>
          <a:stretch>
            <a:fillRect/>
          </a:stretch>
        </p:blipFill>
        <p:spPr bwMode="auto">
          <a:xfrm>
            <a:off x="1071538" y="928670"/>
            <a:ext cx="1883258" cy="19288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dobrynushka.ru/userfiles/file/0_8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624086"/>
            <a:ext cx="4786346" cy="223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moskva.doski.ru/i/07/95/79533.gif"/>
          <p:cNvPicPr/>
          <p:nvPr/>
        </p:nvPicPr>
        <p:blipFill>
          <a:blip r:embed="rId2"/>
          <a:srcRect l="2097" t="5675" r="31390" b="14263"/>
          <a:stretch>
            <a:fillRect/>
          </a:stretch>
        </p:blipFill>
        <p:spPr bwMode="auto">
          <a:xfrm>
            <a:off x="214282" y="3500438"/>
            <a:ext cx="26874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rgora-ds46.edumsko.ru/uploads/3000/2868/section/232813/kartinki/krest.jpg"/>
          <p:cNvPicPr/>
          <p:nvPr/>
        </p:nvPicPr>
        <p:blipFill>
          <a:blip r:embed="rId3"/>
          <a:srcRect l="18322" t="1713" r="19872" b="9149"/>
          <a:stretch>
            <a:fillRect/>
          </a:stretch>
        </p:blipFill>
        <p:spPr bwMode="auto">
          <a:xfrm>
            <a:off x="5429256" y="3714752"/>
            <a:ext cx="1857388" cy="207170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&amp;icy;&amp;zcy; &amp;chcy;&amp;iecy;&amp;gcy;&amp;ocy; &amp;scy;&amp;ocy;&amp;scy;&amp;tcy;&amp;ocy;&amp;yacy;&amp;tcy; &amp;pcy;&amp;iecy;&amp;scy;&amp;ocy;&amp;kcy; &amp;icy; &amp;gcy;&amp;lcy;&amp;icy;&amp;ncy;&amp;a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000636"/>
            <a:ext cx="1935148" cy="158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Проект глина\ГЛИНА\P10207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66"/>
            <a:ext cx="4429155" cy="302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57422" y="3429000"/>
            <a:ext cx="65448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 глины в медицине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42852"/>
            <a:ext cx="42148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борется с микробами и бактериями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857892"/>
            <a:ext cx="2932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Успокаивает боль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Очищает кожу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http://bezpryischeynalicekak.ru/lovrkutovd/img983396.jpg"/>
          <p:cNvPicPr/>
          <p:nvPr/>
        </p:nvPicPr>
        <p:blipFill>
          <a:blip r:embed="rId6"/>
          <a:srcRect t="9535" r="1704" b="12558"/>
          <a:stretch>
            <a:fillRect/>
          </a:stretch>
        </p:blipFill>
        <p:spPr bwMode="auto">
          <a:xfrm>
            <a:off x="5357818" y="1142984"/>
            <a:ext cx="3439150" cy="202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erry.spb.ru/img/glina-snimaet-bol-v-sustavah.jpg"/>
          <p:cNvPicPr/>
          <p:nvPr/>
        </p:nvPicPr>
        <p:blipFill>
          <a:blip r:embed="rId7"/>
          <a:srcRect r="28470"/>
          <a:stretch>
            <a:fillRect/>
          </a:stretch>
        </p:blipFill>
        <p:spPr bwMode="auto">
          <a:xfrm>
            <a:off x="3428992" y="4857760"/>
            <a:ext cx="2326511" cy="185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0"/>
            <a:ext cx="6500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Юные художники используют глину для творчества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00504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2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285860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yatya.ru/upfiles/images/15-03/1425401007-1.jpg"/>
          <p:cNvPicPr/>
          <p:nvPr/>
        </p:nvPicPr>
        <p:blipFill>
          <a:blip r:embed="rId2"/>
          <a:srcRect l="7453" t="-397" r="-821"/>
          <a:stretch>
            <a:fillRect/>
          </a:stretch>
        </p:blipFill>
        <p:spPr bwMode="auto">
          <a:xfrm>
            <a:off x="4857752" y="3286124"/>
            <a:ext cx="3714776" cy="29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88" y="0"/>
            <a:ext cx="3317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Свойства глины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2500306"/>
            <a:ext cx="23750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Разные цвета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857232"/>
            <a:ext cx="30627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Пластичная,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удерживает форму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000768"/>
            <a:ext cx="40647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пропускает воду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воду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3000372"/>
            <a:ext cx="26501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гнеупорная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Рисунок 8" descr="http://skachat-kartinki.ru/img/picture/Oct/05/63eb765c62b30f3cdc84256f044e6c04/mini_1.jpg"/>
          <p:cNvPicPr/>
          <p:nvPr/>
        </p:nvPicPr>
        <p:blipFill>
          <a:blip r:embed="rId3"/>
          <a:srcRect l="13219" r="7466"/>
          <a:stretch>
            <a:fillRect/>
          </a:stretch>
        </p:blipFill>
        <p:spPr bwMode="auto">
          <a:xfrm>
            <a:off x="7000892" y="214290"/>
            <a:ext cx="1928826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katinclub.ru/wp-content/uploads/2011/04/3.-Takoy-kusok-glinyi-ya-nashla-za-gorodom-na-beregu-vodoyoma.-300x22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gonchar.arbooz.info/wp-content/uploads/sites/87/2015/09/x_cf306113-300x225.jpg"/>
          <p:cNvPicPr/>
          <p:nvPr/>
        </p:nvPicPr>
        <p:blipFill>
          <a:blip r:embed="rId5"/>
          <a:srcRect l="3294" t="4762" r="3395"/>
          <a:stretch>
            <a:fillRect/>
          </a:stretch>
        </p:blipFill>
        <p:spPr bwMode="auto">
          <a:xfrm>
            <a:off x="571472" y="3571876"/>
            <a:ext cx="3395827" cy="23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142852"/>
            <a:ext cx="46799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 деятельность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E:\Проект глина\ГЛИНА\P1020794.JPG"/>
          <p:cNvPicPr/>
          <p:nvPr/>
        </p:nvPicPr>
        <p:blipFill>
          <a:blip r:embed="rId2" cstate="print"/>
          <a:srcRect l="22541" r="17690"/>
          <a:stretch>
            <a:fillRect/>
          </a:stretch>
        </p:blipFill>
        <p:spPr bwMode="auto">
          <a:xfrm>
            <a:off x="2643174" y="785794"/>
            <a:ext cx="2714644" cy="22145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Проект глина\ГЛИНА\P1020797.JPG"/>
          <p:cNvPicPr/>
          <p:nvPr/>
        </p:nvPicPr>
        <p:blipFill>
          <a:blip r:embed="rId3" cstate="print"/>
          <a:srcRect l="6543" r="5095"/>
          <a:stretch>
            <a:fillRect/>
          </a:stretch>
        </p:blipFill>
        <p:spPr bwMode="auto">
          <a:xfrm>
            <a:off x="214282" y="3143248"/>
            <a:ext cx="30714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Проект глина\ГЛИНА\P1020796.JPG"/>
          <p:cNvPicPr/>
          <p:nvPr/>
        </p:nvPicPr>
        <p:blipFill>
          <a:blip r:embed="rId4" cstate="print"/>
          <a:srcRect l="18002" r="5579"/>
          <a:stretch>
            <a:fillRect/>
          </a:stretch>
        </p:blipFill>
        <p:spPr bwMode="auto">
          <a:xfrm>
            <a:off x="3428992" y="3571876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Проект глина\ГЛИНА\P1020798.JPG"/>
          <p:cNvPicPr/>
          <p:nvPr/>
        </p:nvPicPr>
        <p:blipFill>
          <a:blip r:embed="rId5" cstate="print"/>
          <a:srcRect r="17970"/>
          <a:stretch>
            <a:fillRect/>
          </a:stretch>
        </p:blipFill>
        <p:spPr bwMode="auto">
          <a:xfrm>
            <a:off x="6286512" y="4429132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Мама\Рабочий стол\Картинки\4543905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57166"/>
            <a:ext cx="1407556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ontent.mycutegraphics.com/graphics/science/scientist-with-clipboard-beaker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0715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572132" y="1428736"/>
            <a:ext cx="19890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Лимон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Крахмал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Клей ПВА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Вазелин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Крем для рук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5857892"/>
            <a:ext cx="39814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Соединить все ингредиенты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перемешать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Проект глина\ГЛИНА\P1020806.JPG"/>
          <p:cNvPicPr/>
          <p:nvPr/>
        </p:nvPicPr>
        <p:blipFill>
          <a:blip r:embed="rId2" cstate="print"/>
          <a:srcRect l="16319" t="3385" r="5533"/>
          <a:stretch>
            <a:fillRect/>
          </a:stretch>
        </p:blipFill>
        <p:spPr bwMode="auto">
          <a:xfrm>
            <a:off x="5786446" y="3714752"/>
            <a:ext cx="3143272" cy="29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Проект глина\ГЛИНА\P1020802.JPG"/>
          <p:cNvPicPr/>
          <p:nvPr/>
        </p:nvPicPr>
        <p:blipFill>
          <a:blip r:embed="rId3" cstate="print"/>
          <a:srcRect l="9007" r="22764"/>
          <a:stretch>
            <a:fillRect/>
          </a:stretch>
        </p:blipFill>
        <p:spPr bwMode="auto">
          <a:xfrm>
            <a:off x="357158" y="4143380"/>
            <a:ext cx="2577779" cy="25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Проект глина\ГЛИНА\P1020801.JPG"/>
          <p:cNvPicPr/>
          <p:nvPr/>
        </p:nvPicPr>
        <p:blipFill>
          <a:blip r:embed="rId4" cstate="print"/>
          <a:srcRect l="3488" r="7235"/>
          <a:stretch>
            <a:fillRect/>
          </a:stretch>
        </p:blipFill>
        <p:spPr bwMode="auto">
          <a:xfrm>
            <a:off x="3857620" y="571480"/>
            <a:ext cx="288028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ергей\Desktop\P101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142984"/>
            <a:ext cx="288023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24288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Запекаем в микроволновой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печке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2928934"/>
            <a:ext cx="35770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Запах специфический…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286124"/>
            <a:ext cx="27105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Полимерная глина готова !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4071942"/>
            <a:ext cx="228601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Вот какие милые снеговики у нас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получились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 descr="http://skachat-kartinki.ru/img/picture/Oct/05/63eb765c62b30f3cdc84256f044e6c04/mini_1.jpg"/>
          <p:cNvPicPr/>
          <p:nvPr/>
        </p:nvPicPr>
        <p:blipFill>
          <a:blip r:embed="rId6"/>
          <a:srcRect l="15966" r="15966"/>
          <a:stretch>
            <a:fillRect/>
          </a:stretch>
        </p:blipFill>
        <p:spPr bwMode="auto">
          <a:xfrm>
            <a:off x="7215206" y="214290"/>
            <a:ext cx="1714512" cy="26968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www.jcilondon.org.uk/images/005893/question-mark.jpg"/>
          <p:cNvPicPr/>
          <p:nvPr/>
        </p:nvPicPr>
        <p:blipFill>
          <a:blip r:embed="rId2" cstate="print"/>
          <a:srcRect b="31250"/>
          <a:stretch>
            <a:fillRect/>
          </a:stretch>
        </p:blipFill>
        <p:spPr bwMode="auto">
          <a:xfrm>
            <a:off x="6286512" y="928670"/>
            <a:ext cx="1857356" cy="19288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4357718"/>
          </a:xfrm>
          <a:effectLst/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дошкольное образовательное учреждение «Детский сад №33»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Исследовательский проект по направлению: естествознание – неживая природа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115B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«Что же такое глина?»</a:t>
            </a:r>
            <a:endParaRPr lang="ru-RU" sz="3900" dirty="0">
              <a:ln>
                <a:solidFill>
                  <a:srgbClr val="00B050"/>
                </a:solidFill>
              </a:ln>
              <a:solidFill>
                <a:srgbClr val="D115B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072074"/>
            <a:ext cx="8229600" cy="98265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C:\Documents and Settings\Мама\Рабочий стол\Картинки\hello_html_7b9566b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86124"/>
            <a:ext cx="3440757" cy="34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s3.ppt4web.ru/images/135901/197963/640/img8.jpg"/>
          <p:cNvPicPr/>
          <p:nvPr/>
        </p:nvPicPr>
        <p:blipFill>
          <a:blip r:embed="rId4"/>
          <a:srcRect l="50000" t="21293" b="14117"/>
          <a:stretch>
            <a:fillRect/>
          </a:stretch>
        </p:blipFill>
        <p:spPr bwMode="auto">
          <a:xfrm>
            <a:off x="1071538" y="928670"/>
            <a:ext cx="1883258" cy="19288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dobrynushka.ru/userfiles/file/0_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24086"/>
            <a:ext cx="4786346" cy="223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I</a:t>
            </a:r>
            <a:r>
              <a:rPr lang="ru-RU" b="1" u="sng" dirty="0" smtClean="0">
                <a:solidFill>
                  <a:srgbClr val="C00000"/>
                </a:solidFill>
              </a:rPr>
              <a:t> этап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1. Наблюдение за деятельностью детей и выявление сферы интересов.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2. Организация проблемной ситуации.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3. Формулировка исследовательской задачи.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://www.cliparthut.com/clip-arts/349/question-mark-clip-art-349807.jpg"/>
          <p:cNvPicPr/>
          <p:nvPr/>
        </p:nvPicPr>
        <p:blipFill>
          <a:blip r:embed="rId2" cstate="print"/>
          <a:srcRect l="1454" t="1499" r="10262" b="1499"/>
          <a:stretch>
            <a:fillRect/>
          </a:stretch>
        </p:blipFill>
        <p:spPr bwMode="auto">
          <a:xfrm>
            <a:off x="142844" y="142852"/>
            <a:ext cx="2350259" cy="2844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543824" cy="64294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D115B6"/>
                </a:solidFill>
              </a:rPr>
              <a:t>Откуда она взялась?</a:t>
            </a:r>
            <a:endParaRPr lang="ru-RU" b="1" dirty="0">
              <a:solidFill>
                <a:srgbClr val="D115B6"/>
              </a:solidFill>
            </a:endParaRPr>
          </a:p>
        </p:txBody>
      </p:sp>
      <p:pic>
        <p:nvPicPr>
          <p:cNvPr id="3" name="Рисунок 2" descr="H:\Проект глина\ФОТО для глины\смотрим глину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Проект глина\ФОТО для глины\см.гл.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4095877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57290" y="1857364"/>
            <a:ext cx="35360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что, грязь?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4786322"/>
            <a:ext cx="35191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она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коричневая?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II </a:t>
            </a:r>
            <a:r>
              <a:rPr lang="ru-RU" b="1" u="sng" dirty="0" smtClean="0">
                <a:solidFill>
                  <a:srgbClr val="C00000"/>
                </a:solidFill>
              </a:rPr>
              <a:t>этап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Реализация проекта (поиск ответа на поставленный вопрос).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7030A0"/>
                </a:solidFill>
              </a:rPr>
              <a:t>1.Поиск информации о природном материале - глине.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2.Создание альбома (фиксирование этапов работы и результатов исследования).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3.Практическая деятельность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syaufa.ru/boardsimg/board_151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52"/>
            <a:ext cx="2786082" cy="276713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Мама\Рабочий стол\Картинки\41749aa04fac530619c560eb0778184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42852"/>
            <a:ext cx="2786082" cy="27146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Проект глина\ГЛИНА\P1020791.JPG"/>
          <p:cNvPicPr/>
          <p:nvPr/>
        </p:nvPicPr>
        <p:blipFill>
          <a:blip r:embed="rId4" cstate="print"/>
          <a:srcRect l="2640"/>
          <a:stretch>
            <a:fillRect/>
          </a:stretch>
        </p:blipFill>
        <p:spPr bwMode="auto">
          <a:xfrm rot="20948995">
            <a:off x="440750" y="3209123"/>
            <a:ext cx="4000528" cy="2786082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E:\Проект глина\ГЛИНА\P1020790.JPG"/>
          <p:cNvPicPr/>
          <p:nvPr/>
        </p:nvPicPr>
        <p:blipFill>
          <a:blip r:embed="rId5" cstate="print"/>
          <a:srcRect l="11888"/>
          <a:stretch>
            <a:fillRect/>
          </a:stretch>
        </p:blipFill>
        <p:spPr bwMode="auto">
          <a:xfrm rot="20994944">
            <a:off x="4806298" y="3321007"/>
            <a:ext cx="3929090" cy="3022876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571480"/>
            <a:ext cx="360944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информации в энциклопедиях и интернете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cy;&amp;zcy; &amp;kcy;&amp;acy;&amp;kcy;&amp;ocy;&amp;gcy;&amp;ocy; &amp;vcy;&amp;iecy;&amp;shchcy;&amp;iecy;&amp;scy;&amp;tcy;&amp;vcy;&amp;acy; &amp;scy;&amp;ocy;&amp;scy;&amp;tcy;&amp;ocy;&amp;icy;&amp;tcy; &amp;gcy;&amp;lcy;&amp;icy;&amp;n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256"/>
            <a:ext cx="4467603" cy="22145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3" y="5500703"/>
            <a:ext cx="51435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D115B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Глина – это разрушенные скалы</a:t>
            </a:r>
            <a:endParaRPr lang="ru-RU" sz="4000" b="1" cap="none" spc="0" dirty="0">
              <a:ln w="11430"/>
              <a:solidFill>
                <a:srgbClr val="D115B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85728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Происхождение глины</a:t>
            </a:r>
            <a:endParaRPr lang="ru-RU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C:\Documents and Settings\Мама\Рабочий стол\Картинки\Синий Урал\T31gaTS9Of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3857652" cy="271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newdesignfile.com/postpic/2014/01/rain-photoshop_21145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000240"/>
            <a:ext cx="2428892" cy="214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ages.forwallpaper.com/files/thumbs/preview/88/881992__winter-wallpaper-nature_p.jpg"/>
          <p:cNvPicPr/>
          <p:nvPr/>
        </p:nvPicPr>
        <p:blipFill>
          <a:blip r:embed="rId5"/>
          <a:srcRect r="13474"/>
          <a:stretch>
            <a:fillRect/>
          </a:stretch>
        </p:blipFill>
        <p:spPr bwMode="auto">
          <a:xfrm>
            <a:off x="3428992" y="1428736"/>
            <a:ext cx="2585109" cy="198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point.ru/static/galleries/0019/0019414/6006.jpg"/>
          <p:cNvPicPr/>
          <p:nvPr/>
        </p:nvPicPr>
        <p:blipFill>
          <a:blip r:embed="rId6"/>
          <a:srcRect b="18857"/>
          <a:stretch>
            <a:fillRect/>
          </a:stretch>
        </p:blipFill>
        <p:spPr bwMode="auto">
          <a:xfrm>
            <a:off x="428596" y="357166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d2me0fuzw8a1c5.cloudfront.net/sites/default/files/styles/large/public/images/22922/gosudarstvennyy_muzey_istorii_mongoli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5720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86380" y="571480"/>
            <a:ext cx="31432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Глина рядом с человеко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857760"/>
            <a:ext cx="37862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древнейших времён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http://900igr.net/datas/istorija/Zemledelie-i-skotovodstvo/0015-015-Glinjanaja-posud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357430"/>
            <a:ext cx="4857784" cy="428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214290"/>
            <a:ext cx="44960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глины первобытные люди начали делать посуду и игрушки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73005"/>
            <a:ext cx="39290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на Руси знаменитые промыслы – глиняные игрушки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http://www.photorena.com/photos/images/akrotiri/akrotiri-athens-photo.jpg"/>
          <p:cNvPicPr/>
          <p:nvPr/>
        </p:nvPicPr>
        <p:blipFill>
          <a:blip r:embed="rId2"/>
          <a:srcRect l="15008" t="15352"/>
          <a:stretch>
            <a:fillRect/>
          </a:stretch>
        </p:blipFill>
        <p:spPr bwMode="auto">
          <a:xfrm>
            <a:off x="3428992" y="1643050"/>
            <a:ext cx="2736525" cy="27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artlib.ru/wp-content/uploads/2015/03/31.jpg"/>
          <p:cNvPicPr/>
          <p:nvPr/>
        </p:nvPicPr>
        <p:blipFill>
          <a:blip r:embed="rId3"/>
          <a:srcRect l="8929" r="10714"/>
          <a:stretch>
            <a:fillRect/>
          </a:stretch>
        </p:blipFill>
        <p:spPr bwMode="auto">
          <a:xfrm>
            <a:off x="142844" y="214290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grushkashb.ru/wp-content/uploads/2011/12/15-16-%D0%B2%D0%B5%D0%BA1.jpg"/>
          <p:cNvPicPr/>
          <p:nvPr/>
        </p:nvPicPr>
        <p:blipFill>
          <a:blip r:embed="rId4"/>
          <a:srcRect l="6453" t="4037" r="6453" b="6225"/>
          <a:stretch>
            <a:fillRect/>
          </a:stretch>
        </p:blipFill>
        <p:spPr bwMode="auto">
          <a:xfrm>
            <a:off x="6215074" y="1928802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4.bp.blogspot.com/-aHMf1BjVThY/TtNY7YASROI/AAAAAAAAAr4/JCS_Swy56gw/s1600/%25D0%25BA%25D0%25BE%25D0%25B2%25D1%2580%25D0%25BE%25D0%25B2%25D1%2581%25D0%25BA%25D0%25B0%25D1%258F.jpg"/>
          <p:cNvPicPr/>
          <p:nvPr/>
        </p:nvPicPr>
        <p:blipFill>
          <a:blip r:embed="rId5"/>
          <a:srcRect l="13453" t="2631" r="17752" b="2631"/>
          <a:stretch>
            <a:fillRect/>
          </a:stretch>
        </p:blipFill>
        <p:spPr bwMode="auto">
          <a:xfrm>
            <a:off x="214282" y="2857496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bel.ru/upload/iblock/2a0/899809_227830.jpg"/>
          <p:cNvPicPr/>
          <p:nvPr/>
        </p:nvPicPr>
        <p:blipFill>
          <a:blip r:embed="rId6"/>
          <a:srcRect l="4853" t="11238"/>
          <a:stretch>
            <a:fillRect/>
          </a:stretch>
        </p:blipFill>
        <p:spPr bwMode="auto">
          <a:xfrm>
            <a:off x="5214942" y="4429132"/>
            <a:ext cx="2857521" cy="22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www.azbuka-stroy.ru/images/140327184537_big.jpg"/>
          <p:cNvPicPr/>
          <p:nvPr/>
        </p:nvPicPr>
        <p:blipFill>
          <a:blip r:embed="rId2" cstate="print"/>
          <a:srcRect r="8282"/>
          <a:stretch>
            <a:fillRect/>
          </a:stretch>
        </p:blipFill>
        <p:spPr bwMode="auto">
          <a:xfrm>
            <a:off x="3214678" y="214290"/>
            <a:ext cx="3000396" cy="228601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E:\Проект глина\ГЛИНА\P1020787.JPG"/>
          <p:cNvPicPr/>
          <p:nvPr/>
        </p:nvPicPr>
        <p:blipFill>
          <a:blip r:embed="rId3" cstate="print"/>
          <a:srcRect l="18793"/>
          <a:stretch>
            <a:fillRect/>
          </a:stretch>
        </p:blipFill>
        <p:spPr bwMode="auto">
          <a:xfrm>
            <a:off x="6143636" y="4000504"/>
            <a:ext cx="2832845" cy="250033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H:\Проект глина\Глина и печка\P10208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0983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Проект глина\ГЛИНА\P1020785.JPG"/>
          <p:cNvPicPr/>
          <p:nvPr/>
        </p:nvPicPr>
        <p:blipFill>
          <a:blip r:embed="rId5" cstate="print"/>
          <a:srcRect l="4079"/>
          <a:stretch>
            <a:fillRect/>
          </a:stretch>
        </p:blipFill>
        <p:spPr bwMode="auto">
          <a:xfrm>
            <a:off x="214282" y="214290"/>
            <a:ext cx="3090441" cy="235745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14678" y="2500306"/>
            <a:ext cx="2857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Применение глины человеком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000372"/>
            <a:ext cx="30303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строительстве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2786058"/>
            <a:ext cx="24381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Изготовляют кирпичи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6072206"/>
            <a:ext cx="2369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Кладут печи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Рисунок 14" descr="http://images.myshared.ru/7/801450/slide_14.jpg"/>
          <p:cNvPicPr/>
          <p:nvPr/>
        </p:nvPicPr>
        <p:blipFill>
          <a:blip r:embed="rId6"/>
          <a:srcRect l="2715" t="36766" b="9678"/>
          <a:stretch>
            <a:fillRect/>
          </a:stretch>
        </p:blipFill>
        <p:spPr bwMode="auto">
          <a:xfrm>
            <a:off x="3428992" y="4214818"/>
            <a:ext cx="2560115" cy="193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Сергей\Desktop\P1010003.JPG"/>
          <p:cNvPicPr/>
          <p:nvPr/>
        </p:nvPicPr>
        <p:blipFill>
          <a:blip r:embed="rId7" cstate="print"/>
          <a:srcRect l="12339" t="3366" r="26811" b="13405"/>
          <a:stretch>
            <a:fillRect/>
          </a:stretch>
        </p:blipFill>
        <p:spPr bwMode="auto">
          <a:xfrm>
            <a:off x="6143636" y="214290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152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дошкольное образовательное учреждение «Детский сад №33»     Исследовательский проект по направлению: естествознание – неживая природа «Что же такое глина?»</vt:lpstr>
      <vt:lpstr>I этап 1. Наблюдение за деятельностью детей и выявление сферы интересов.  2. Организация проблемной ситуации. 3. Формулировка исследовательской задачи. </vt:lpstr>
      <vt:lpstr>Откуда она взялась?</vt:lpstr>
      <vt:lpstr>II этап Реализация проекта (поиск ответа на поставленный вопрос). 1.Поиск информации о природном материале - глине.  2.Создание альбома (фиксирование этапов работы и результатов исследования). 3.Практическая деятельность.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бюджетное дошкольное образовательное учреждение «Детский сад №33»     Исследовательский проект по направлению: естествознание – неживая природа «Что же такое глина?»</vt:lpstr>
    </vt:vector>
  </TitlesOfParts>
  <Company>иавпи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Ольга</cp:lastModifiedBy>
  <cp:revision>104</cp:revision>
  <dcterms:created xsi:type="dcterms:W3CDTF">2017-03-22T13:18:33Z</dcterms:created>
  <dcterms:modified xsi:type="dcterms:W3CDTF">2018-03-28T08:12:10Z</dcterms:modified>
</cp:coreProperties>
</file>